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02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Калаев Матвей</a:t>
            </a:r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t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VII Международном фестивале-конкурсе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«Путь к Вифлеемской звезде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номинации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«Декоративно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прикладное творчество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народная игрушка»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Лазарева Людмила Николаевна</a:t>
            </a:r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256" y="6948264"/>
            <a:ext cx="1052736" cy="103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233</TotalTime>
  <Words>48</Words>
  <Application>Microsoft Office PowerPoint</Application>
  <PresentationFormat>Экран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Book Antiqua</vt:lpstr>
      <vt:lpstr>Century Gothic</vt:lpstr>
      <vt:lpstr>Symbol</vt:lpstr>
      <vt:lpstr>Times New Roman</vt:lpstr>
      <vt:lpstr>Волна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32</cp:revision>
  <dcterms:created xsi:type="dcterms:W3CDTF">2021-04-28T10:57:26Z</dcterms:created>
  <dcterms:modified xsi:type="dcterms:W3CDTF">2022-04-01T07:57:47Z</dcterms:modified>
</cp:coreProperties>
</file>